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sldIdLst>
    <p:sldId id="256" r:id="rId2"/>
    <p:sldId id="259" r:id="rId3"/>
    <p:sldId id="260" r:id="rId4"/>
    <p:sldId id="261" r:id="rId5"/>
    <p:sldId id="257" r:id="rId6"/>
    <p:sldId id="262" r:id="rId7"/>
    <p:sldId id="263" r:id="rId8"/>
    <p:sldId id="264" r:id="rId9"/>
    <p:sldId id="265" r:id="rId10"/>
    <p:sldId id="266" r:id="rId11"/>
    <p:sldId id="268" r:id="rId12"/>
    <p:sldId id="267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C275CE-C7A4-4E98-A19E-0023C8973968}" v="431" dt="2022-05-26T03:18:28.0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5B7FDF-DD1C-416B-A7DC-3BA75E1FC36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01C0BE9-6307-4ED2-BBE1-220B03D57B50}">
      <dgm:prSet/>
      <dgm:spPr/>
      <dgm:t>
        <a:bodyPr/>
        <a:lstStyle/>
        <a:p>
          <a:r>
            <a:rPr lang="en-US"/>
            <a:t>1)CRM</a:t>
          </a:r>
        </a:p>
      </dgm:t>
    </dgm:pt>
    <dgm:pt modelId="{98BD0D6D-F6A9-4818-8C0C-567A53E06C37}" type="parTrans" cxnId="{C45702E2-90B0-4382-88A9-8F008786C1E6}">
      <dgm:prSet/>
      <dgm:spPr/>
      <dgm:t>
        <a:bodyPr/>
        <a:lstStyle/>
        <a:p>
          <a:endParaRPr lang="en-US"/>
        </a:p>
      </dgm:t>
    </dgm:pt>
    <dgm:pt modelId="{E6F7EF36-16CC-4F8A-A195-E8B05A89F1F9}" type="sibTrans" cxnId="{C45702E2-90B0-4382-88A9-8F008786C1E6}">
      <dgm:prSet/>
      <dgm:spPr/>
      <dgm:t>
        <a:bodyPr/>
        <a:lstStyle/>
        <a:p>
          <a:endParaRPr lang="en-US"/>
        </a:p>
      </dgm:t>
    </dgm:pt>
    <dgm:pt modelId="{C226C91E-394A-415F-A399-40BEDDA04186}">
      <dgm:prSet/>
      <dgm:spPr/>
      <dgm:t>
        <a:bodyPr/>
        <a:lstStyle/>
        <a:p>
          <a:r>
            <a:rPr lang="en-US"/>
            <a:t>1.1)O que é?</a:t>
          </a:r>
        </a:p>
      </dgm:t>
    </dgm:pt>
    <dgm:pt modelId="{DEAC1A38-2AC1-43AC-94BA-971AD53E3B15}" type="parTrans" cxnId="{51238372-82F9-4EA1-B8B2-B9DE2267CD6C}">
      <dgm:prSet/>
      <dgm:spPr/>
      <dgm:t>
        <a:bodyPr/>
        <a:lstStyle/>
        <a:p>
          <a:endParaRPr lang="en-US"/>
        </a:p>
      </dgm:t>
    </dgm:pt>
    <dgm:pt modelId="{47B73D64-8503-4D38-9CDA-499AC010BC17}" type="sibTrans" cxnId="{51238372-82F9-4EA1-B8B2-B9DE2267CD6C}">
      <dgm:prSet/>
      <dgm:spPr/>
      <dgm:t>
        <a:bodyPr/>
        <a:lstStyle/>
        <a:p>
          <a:endParaRPr lang="en-US"/>
        </a:p>
      </dgm:t>
    </dgm:pt>
    <dgm:pt modelId="{A3FDE38A-3EFB-46AB-9FF6-49F0BADC6F3D}">
      <dgm:prSet/>
      <dgm:spPr/>
      <dgm:t>
        <a:bodyPr/>
        <a:lstStyle/>
        <a:p>
          <a:r>
            <a:rPr lang="en-US"/>
            <a:t>1.2)Para que serve?/O que faz?</a:t>
          </a:r>
        </a:p>
      </dgm:t>
    </dgm:pt>
    <dgm:pt modelId="{AD619C53-C5F0-46F2-BDE2-E54A820F9556}" type="parTrans" cxnId="{41048E55-28B7-44D2-829A-494D00A6DEFC}">
      <dgm:prSet/>
      <dgm:spPr/>
      <dgm:t>
        <a:bodyPr/>
        <a:lstStyle/>
        <a:p>
          <a:endParaRPr lang="en-US"/>
        </a:p>
      </dgm:t>
    </dgm:pt>
    <dgm:pt modelId="{2420078D-370A-42D7-B902-E1D2137BBAA6}" type="sibTrans" cxnId="{41048E55-28B7-44D2-829A-494D00A6DEFC}">
      <dgm:prSet/>
      <dgm:spPr/>
      <dgm:t>
        <a:bodyPr/>
        <a:lstStyle/>
        <a:p>
          <a:endParaRPr lang="en-US"/>
        </a:p>
      </dgm:t>
    </dgm:pt>
    <dgm:pt modelId="{35FAD211-5604-40CF-8270-93329C5FB3FD}">
      <dgm:prSet/>
      <dgm:spPr/>
      <dgm:t>
        <a:bodyPr/>
        <a:lstStyle/>
        <a:p>
          <a:r>
            <a:rPr lang="en-US"/>
            <a:t>1.3)Exemplos</a:t>
          </a:r>
        </a:p>
      </dgm:t>
    </dgm:pt>
    <dgm:pt modelId="{B6B2EBFC-2F29-43CB-A832-37305B9F4129}" type="parTrans" cxnId="{09BB20D0-1C17-4251-AE82-C501505C1D66}">
      <dgm:prSet/>
      <dgm:spPr/>
      <dgm:t>
        <a:bodyPr/>
        <a:lstStyle/>
        <a:p>
          <a:endParaRPr lang="en-US"/>
        </a:p>
      </dgm:t>
    </dgm:pt>
    <dgm:pt modelId="{493E41CA-6866-4A5C-9A5B-7C567893D8F0}" type="sibTrans" cxnId="{09BB20D0-1C17-4251-AE82-C501505C1D66}">
      <dgm:prSet/>
      <dgm:spPr/>
      <dgm:t>
        <a:bodyPr/>
        <a:lstStyle/>
        <a:p>
          <a:endParaRPr lang="en-US"/>
        </a:p>
      </dgm:t>
    </dgm:pt>
    <dgm:pt modelId="{5374D2C1-715D-4C73-87C5-7E7E55B6A6C4}">
      <dgm:prSet/>
      <dgm:spPr/>
      <dgm:t>
        <a:bodyPr/>
        <a:lstStyle/>
        <a:p>
          <a:r>
            <a:rPr lang="en-US"/>
            <a:t>2)ERP</a:t>
          </a:r>
        </a:p>
      </dgm:t>
    </dgm:pt>
    <dgm:pt modelId="{6B2160EB-0E71-4927-8E10-2AE7F26363BC}" type="parTrans" cxnId="{89EF6DC5-68A6-4F73-AE5C-CC4A8CB61DBD}">
      <dgm:prSet/>
      <dgm:spPr/>
      <dgm:t>
        <a:bodyPr/>
        <a:lstStyle/>
        <a:p>
          <a:endParaRPr lang="en-US"/>
        </a:p>
      </dgm:t>
    </dgm:pt>
    <dgm:pt modelId="{ACF4433F-96BA-45FD-8226-6D5915213377}" type="sibTrans" cxnId="{89EF6DC5-68A6-4F73-AE5C-CC4A8CB61DBD}">
      <dgm:prSet/>
      <dgm:spPr/>
      <dgm:t>
        <a:bodyPr/>
        <a:lstStyle/>
        <a:p>
          <a:endParaRPr lang="en-US"/>
        </a:p>
      </dgm:t>
    </dgm:pt>
    <dgm:pt modelId="{AA3CD453-3F2B-4802-964A-B1681F4075E9}">
      <dgm:prSet/>
      <dgm:spPr/>
      <dgm:t>
        <a:bodyPr/>
        <a:lstStyle/>
        <a:p>
          <a:r>
            <a:rPr lang="en-US"/>
            <a:t>2.1)O que é?</a:t>
          </a:r>
        </a:p>
      </dgm:t>
    </dgm:pt>
    <dgm:pt modelId="{878562DB-2649-4BF6-A63F-D5673BCAA66D}" type="parTrans" cxnId="{40318382-1EB9-42C4-ADB9-06DF3054FB60}">
      <dgm:prSet/>
      <dgm:spPr/>
      <dgm:t>
        <a:bodyPr/>
        <a:lstStyle/>
        <a:p>
          <a:endParaRPr lang="en-US"/>
        </a:p>
      </dgm:t>
    </dgm:pt>
    <dgm:pt modelId="{9B2ADDD1-80A9-4150-97B5-C4E2EA41EAB7}" type="sibTrans" cxnId="{40318382-1EB9-42C4-ADB9-06DF3054FB60}">
      <dgm:prSet/>
      <dgm:spPr/>
      <dgm:t>
        <a:bodyPr/>
        <a:lstStyle/>
        <a:p>
          <a:endParaRPr lang="en-US"/>
        </a:p>
      </dgm:t>
    </dgm:pt>
    <dgm:pt modelId="{F3284B11-DDA1-4FE6-BE2B-DA748FDB0D26}">
      <dgm:prSet/>
      <dgm:spPr/>
      <dgm:t>
        <a:bodyPr/>
        <a:lstStyle/>
        <a:p>
          <a:r>
            <a:rPr lang="en-US"/>
            <a:t>2.2)Para que serve?/O que faz?</a:t>
          </a:r>
        </a:p>
      </dgm:t>
    </dgm:pt>
    <dgm:pt modelId="{F1C22BA1-A088-4411-A5BD-1DC7944598C4}" type="parTrans" cxnId="{4B130A69-563B-4EA0-88B9-0C70779D5F81}">
      <dgm:prSet/>
      <dgm:spPr/>
      <dgm:t>
        <a:bodyPr/>
        <a:lstStyle/>
        <a:p>
          <a:endParaRPr lang="en-US"/>
        </a:p>
      </dgm:t>
    </dgm:pt>
    <dgm:pt modelId="{5F69190A-249D-4D6B-86BE-22BDC20B1F01}" type="sibTrans" cxnId="{4B130A69-563B-4EA0-88B9-0C70779D5F81}">
      <dgm:prSet/>
      <dgm:spPr/>
      <dgm:t>
        <a:bodyPr/>
        <a:lstStyle/>
        <a:p>
          <a:endParaRPr lang="en-US"/>
        </a:p>
      </dgm:t>
    </dgm:pt>
    <dgm:pt modelId="{F87418AB-B010-48C5-98FF-A6702BD2D2D5}">
      <dgm:prSet/>
      <dgm:spPr/>
      <dgm:t>
        <a:bodyPr/>
        <a:lstStyle/>
        <a:p>
          <a:r>
            <a:rPr lang="en-US"/>
            <a:t>2.3)Exemplos</a:t>
          </a:r>
        </a:p>
      </dgm:t>
    </dgm:pt>
    <dgm:pt modelId="{D767C144-139B-446D-8B44-18C17EE436C6}" type="parTrans" cxnId="{16C714A9-81BC-48D3-9349-EC084D0D11B7}">
      <dgm:prSet/>
      <dgm:spPr/>
      <dgm:t>
        <a:bodyPr/>
        <a:lstStyle/>
        <a:p>
          <a:endParaRPr lang="en-US"/>
        </a:p>
      </dgm:t>
    </dgm:pt>
    <dgm:pt modelId="{40519AD5-E9C2-47E5-BEC0-9F7604BE3578}" type="sibTrans" cxnId="{16C714A9-81BC-48D3-9349-EC084D0D11B7}">
      <dgm:prSet/>
      <dgm:spPr/>
      <dgm:t>
        <a:bodyPr/>
        <a:lstStyle/>
        <a:p>
          <a:endParaRPr lang="en-US"/>
        </a:p>
      </dgm:t>
    </dgm:pt>
    <dgm:pt modelId="{E77AD228-2D4C-421E-8290-86CB9A39C1F1}" type="pres">
      <dgm:prSet presAssocID="{C85B7FDF-DD1C-416B-A7DC-3BA75E1FC363}" presName="linear" presStyleCnt="0">
        <dgm:presLayoutVars>
          <dgm:animLvl val="lvl"/>
          <dgm:resizeHandles val="exact"/>
        </dgm:presLayoutVars>
      </dgm:prSet>
      <dgm:spPr/>
    </dgm:pt>
    <dgm:pt modelId="{46416B1D-515A-4C71-99FF-19A3322D753F}" type="pres">
      <dgm:prSet presAssocID="{D01C0BE9-6307-4ED2-BBE1-220B03D57B50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351F5D5D-73DA-43B8-858E-9B3B3741DBF7}" type="pres">
      <dgm:prSet presAssocID="{E6F7EF36-16CC-4F8A-A195-E8B05A89F1F9}" presName="spacer" presStyleCnt="0"/>
      <dgm:spPr/>
    </dgm:pt>
    <dgm:pt modelId="{AD7B62E1-78B2-4918-ABE9-D8FCE2729F38}" type="pres">
      <dgm:prSet presAssocID="{C226C91E-394A-415F-A399-40BEDDA04186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66C22958-5008-4D42-9F1C-44849E9F0327}" type="pres">
      <dgm:prSet presAssocID="{47B73D64-8503-4D38-9CDA-499AC010BC17}" presName="spacer" presStyleCnt="0"/>
      <dgm:spPr/>
    </dgm:pt>
    <dgm:pt modelId="{3746BDC4-83DF-4A75-8B15-AE53E32E01CF}" type="pres">
      <dgm:prSet presAssocID="{A3FDE38A-3EFB-46AB-9FF6-49F0BADC6F3D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B6CF7EE4-FF07-43EF-9453-2D9BC0B51CE1}" type="pres">
      <dgm:prSet presAssocID="{2420078D-370A-42D7-B902-E1D2137BBAA6}" presName="spacer" presStyleCnt="0"/>
      <dgm:spPr/>
    </dgm:pt>
    <dgm:pt modelId="{5254343B-9F7E-497A-86E3-FAF40FD22324}" type="pres">
      <dgm:prSet presAssocID="{35FAD211-5604-40CF-8270-93329C5FB3FD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490B8996-3448-4ABF-8485-283F374AA8E4}" type="pres">
      <dgm:prSet presAssocID="{493E41CA-6866-4A5C-9A5B-7C567893D8F0}" presName="spacer" presStyleCnt="0"/>
      <dgm:spPr/>
    </dgm:pt>
    <dgm:pt modelId="{263CFAE9-30D4-450A-9C6C-849C12139B93}" type="pres">
      <dgm:prSet presAssocID="{5374D2C1-715D-4C73-87C5-7E7E55B6A6C4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3D00FB2B-D03A-4419-A65B-06CF187A6B2C}" type="pres">
      <dgm:prSet presAssocID="{ACF4433F-96BA-45FD-8226-6D5915213377}" presName="spacer" presStyleCnt="0"/>
      <dgm:spPr/>
    </dgm:pt>
    <dgm:pt modelId="{AD8509AA-9D29-411E-9078-C0434878DE34}" type="pres">
      <dgm:prSet presAssocID="{AA3CD453-3F2B-4802-964A-B1681F4075E9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A3475A5F-FEF3-4A6D-A1BE-B481A186C6DE}" type="pres">
      <dgm:prSet presAssocID="{9B2ADDD1-80A9-4150-97B5-C4E2EA41EAB7}" presName="spacer" presStyleCnt="0"/>
      <dgm:spPr/>
    </dgm:pt>
    <dgm:pt modelId="{D2BC1223-4D2B-4443-875C-BDA416A5C4C8}" type="pres">
      <dgm:prSet presAssocID="{F3284B11-DDA1-4FE6-BE2B-DA748FDB0D26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BC6F7178-61D1-498F-96B5-87115E293B1E}" type="pres">
      <dgm:prSet presAssocID="{5F69190A-249D-4D6B-86BE-22BDC20B1F01}" presName="spacer" presStyleCnt="0"/>
      <dgm:spPr/>
    </dgm:pt>
    <dgm:pt modelId="{567C5D0A-D5FD-4B23-8D82-5F093E63F44F}" type="pres">
      <dgm:prSet presAssocID="{F87418AB-B010-48C5-98FF-A6702BD2D2D5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35EA7509-271B-4619-8EF2-7D653F16E376}" type="presOf" srcId="{A3FDE38A-3EFB-46AB-9FF6-49F0BADC6F3D}" destId="{3746BDC4-83DF-4A75-8B15-AE53E32E01CF}" srcOrd="0" destOrd="0" presId="urn:microsoft.com/office/officeart/2005/8/layout/vList2"/>
    <dgm:cxn modelId="{BE1C9562-0600-4B87-9BFE-F8E1C645C12B}" type="presOf" srcId="{C226C91E-394A-415F-A399-40BEDDA04186}" destId="{AD7B62E1-78B2-4918-ABE9-D8FCE2729F38}" srcOrd="0" destOrd="0" presId="urn:microsoft.com/office/officeart/2005/8/layout/vList2"/>
    <dgm:cxn modelId="{13FDBE64-B4B9-43EF-AA5E-DC858FAEE4EF}" type="presOf" srcId="{D01C0BE9-6307-4ED2-BBE1-220B03D57B50}" destId="{46416B1D-515A-4C71-99FF-19A3322D753F}" srcOrd="0" destOrd="0" presId="urn:microsoft.com/office/officeart/2005/8/layout/vList2"/>
    <dgm:cxn modelId="{4B130A69-563B-4EA0-88B9-0C70779D5F81}" srcId="{C85B7FDF-DD1C-416B-A7DC-3BA75E1FC363}" destId="{F3284B11-DDA1-4FE6-BE2B-DA748FDB0D26}" srcOrd="6" destOrd="0" parTransId="{F1C22BA1-A088-4411-A5BD-1DC7944598C4}" sibTransId="{5F69190A-249D-4D6B-86BE-22BDC20B1F01}"/>
    <dgm:cxn modelId="{EDC87E6B-80B5-4B34-986A-97DBF7CC6F10}" type="presOf" srcId="{AA3CD453-3F2B-4802-964A-B1681F4075E9}" destId="{AD8509AA-9D29-411E-9078-C0434878DE34}" srcOrd="0" destOrd="0" presId="urn:microsoft.com/office/officeart/2005/8/layout/vList2"/>
    <dgm:cxn modelId="{38A8C54E-5008-4341-9763-BDB6EA990AB4}" type="presOf" srcId="{F87418AB-B010-48C5-98FF-A6702BD2D2D5}" destId="{567C5D0A-D5FD-4B23-8D82-5F093E63F44F}" srcOrd="0" destOrd="0" presId="urn:microsoft.com/office/officeart/2005/8/layout/vList2"/>
    <dgm:cxn modelId="{E99E9470-27CF-439A-B633-627C26BCF52E}" type="presOf" srcId="{F3284B11-DDA1-4FE6-BE2B-DA748FDB0D26}" destId="{D2BC1223-4D2B-4443-875C-BDA416A5C4C8}" srcOrd="0" destOrd="0" presId="urn:microsoft.com/office/officeart/2005/8/layout/vList2"/>
    <dgm:cxn modelId="{51238372-82F9-4EA1-B8B2-B9DE2267CD6C}" srcId="{C85B7FDF-DD1C-416B-A7DC-3BA75E1FC363}" destId="{C226C91E-394A-415F-A399-40BEDDA04186}" srcOrd="1" destOrd="0" parTransId="{DEAC1A38-2AC1-43AC-94BA-971AD53E3B15}" sibTransId="{47B73D64-8503-4D38-9CDA-499AC010BC17}"/>
    <dgm:cxn modelId="{41048E55-28B7-44D2-829A-494D00A6DEFC}" srcId="{C85B7FDF-DD1C-416B-A7DC-3BA75E1FC363}" destId="{A3FDE38A-3EFB-46AB-9FF6-49F0BADC6F3D}" srcOrd="2" destOrd="0" parTransId="{AD619C53-C5F0-46F2-BDE2-E54A820F9556}" sibTransId="{2420078D-370A-42D7-B902-E1D2137BBAA6}"/>
    <dgm:cxn modelId="{40318382-1EB9-42C4-ADB9-06DF3054FB60}" srcId="{C85B7FDF-DD1C-416B-A7DC-3BA75E1FC363}" destId="{AA3CD453-3F2B-4802-964A-B1681F4075E9}" srcOrd="5" destOrd="0" parTransId="{878562DB-2649-4BF6-A63F-D5673BCAA66D}" sibTransId="{9B2ADDD1-80A9-4150-97B5-C4E2EA41EAB7}"/>
    <dgm:cxn modelId="{4F5214A1-D2EC-4169-91D1-D478595C8A4D}" type="presOf" srcId="{C85B7FDF-DD1C-416B-A7DC-3BA75E1FC363}" destId="{E77AD228-2D4C-421E-8290-86CB9A39C1F1}" srcOrd="0" destOrd="0" presId="urn:microsoft.com/office/officeart/2005/8/layout/vList2"/>
    <dgm:cxn modelId="{16C714A9-81BC-48D3-9349-EC084D0D11B7}" srcId="{C85B7FDF-DD1C-416B-A7DC-3BA75E1FC363}" destId="{F87418AB-B010-48C5-98FF-A6702BD2D2D5}" srcOrd="7" destOrd="0" parTransId="{D767C144-139B-446D-8B44-18C17EE436C6}" sibTransId="{40519AD5-E9C2-47E5-BEC0-9F7604BE3578}"/>
    <dgm:cxn modelId="{89EF6DC5-68A6-4F73-AE5C-CC4A8CB61DBD}" srcId="{C85B7FDF-DD1C-416B-A7DC-3BA75E1FC363}" destId="{5374D2C1-715D-4C73-87C5-7E7E55B6A6C4}" srcOrd="4" destOrd="0" parTransId="{6B2160EB-0E71-4927-8E10-2AE7F26363BC}" sibTransId="{ACF4433F-96BA-45FD-8226-6D5915213377}"/>
    <dgm:cxn modelId="{09BB20D0-1C17-4251-AE82-C501505C1D66}" srcId="{C85B7FDF-DD1C-416B-A7DC-3BA75E1FC363}" destId="{35FAD211-5604-40CF-8270-93329C5FB3FD}" srcOrd="3" destOrd="0" parTransId="{B6B2EBFC-2F29-43CB-A832-37305B9F4129}" sibTransId="{493E41CA-6866-4A5C-9A5B-7C567893D8F0}"/>
    <dgm:cxn modelId="{368DF2D2-25C2-468A-80CA-214A9019AC01}" type="presOf" srcId="{5374D2C1-715D-4C73-87C5-7E7E55B6A6C4}" destId="{263CFAE9-30D4-450A-9C6C-849C12139B93}" srcOrd="0" destOrd="0" presId="urn:microsoft.com/office/officeart/2005/8/layout/vList2"/>
    <dgm:cxn modelId="{D31E36D7-7E5F-4F1B-B92C-25D0C787790D}" type="presOf" srcId="{35FAD211-5604-40CF-8270-93329C5FB3FD}" destId="{5254343B-9F7E-497A-86E3-FAF40FD22324}" srcOrd="0" destOrd="0" presId="urn:microsoft.com/office/officeart/2005/8/layout/vList2"/>
    <dgm:cxn modelId="{C45702E2-90B0-4382-88A9-8F008786C1E6}" srcId="{C85B7FDF-DD1C-416B-A7DC-3BA75E1FC363}" destId="{D01C0BE9-6307-4ED2-BBE1-220B03D57B50}" srcOrd="0" destOrd="0" parTransId="{98BD0D6D-F6A9-4818-8C0C-567A53E06C37}" sibTransId="{E6F7EF36-16CC-4F8A-A195-E8B05A89F1F9}"/>
    <dgm:cxn modelId="{9E3A7FEA-9420-4B32-9AB0-135BB5B37130}" type="presParOf" srcId="{E77AD228-2D4C-421E-8290-86CB9A39C1F1}" destId="{46416B1D-515A-4C71-99FF-19A3322D753F}" srcOrd="0" destOrd="0" presId="urn:microsoft.com/office/officeart/2005/8/layout/vList2"/>
    <dgm:cxn modelId="{418CE785-E1B1-4949-8E1A-535ED365730B}" type="presParOf" srcId="{E77AD228-2D4C-421E-8290-86CB9A39C1F1}" destId="{351F5D5D-73DA-43B8-858E-9B3B3741DBF7}" srcOrd="1" destOrd="0" presId="urn:microsoft.com/office/officeart/2005/8/layout/vList2"/>
    <dgm:cxn modelId="{B2CE3E72-A568-4984-95E5-879A4882F0D9}" type="presParOf" srcId="{E77AD228-2D4C-421E-8290-86CB9A39C1F1}" destId="{AD7B62E1-78B2-4918-ABE9-D8FCE2729F38}" srcOrd="2" destOrd="0" presId="urn:microsoft.com/office/officeart/2005/8/layout/vList2"/>
    <dgm:cxn modelId="{74804060-B46A-4976-93C8-4B9B91667C85}" type="presParOf" srcId="{E77AD228-2D4C-421E-8290-86CB9A39C1F1}" destId="{66C22958-5008-4D42-9F1C-44849E9F0327}" srcOrd="3" destOrd="0" presId="urn:microsoft.com/office/officeart/2005/8/layout/vList2"/>
    <dgm:cxn modelId="{CF9BA0CA-483D-4D07-BF9A-5A5345141597}" type="presParOf" srcId="{E77AD228-2D4C-421E-8290-86CB9A39C1F1}" destId="{3746BDC4-83DF-4A75-8B15-AE53E32E01CF}" srcOrd="4" destOrd="0" presId="urn:microsoft.com/office/officeart/2005/8/layout/vList2"/>
    <dgm:cxn modelId="{BD071921-CA66-4D7A-B079-BA5C54F5C174}" type="presParOf" srcId="{E77AD228-2D4C-421E-8290-86CB9A39C1F1}" destId="{B6CF7EE4-FF07-43EF-9453-2D9BC0B51CE1}" srcOrd="5" destOrd="0" presId="urn:microsoft.com/office/officeart/2005/8/layout/vList2"/>
    <dgm:cxn modelId="{59C4985C-27EB-493B-BEFE-BA2A843EBCC9}" type="presParOf" srcId="{E77AD228-2D4C-421E-8290-86CB9A39C1F1}" destId="{5254343B-9F7E-497A-86E3-FAF40FD22324}" srcOrd="6" destOrd="0" presId="urn:microsoft.com/office/officeart/2005/8/layout/vList2"/>
    <dgm:cxn modelId="{2B6F2203-DA86-40FA-B8BC-01A643287CBB}" type="presParOf" srcId="{E77AD228-2D4C-421E-8290-86CB9A39C1F1}" destId="{490B8996-3448-4ABF-8485-283F374AA8E4}" srcOrd="7" destOrd="0" presId="urn:microsoft.com/office/officeart/2005/8/layout/vList2"/>
    <dgm:cxn modelId="{E42F2B81-BC47-42DB-95C4-6C67F5B2D07F}" type="presParOf" srcId="{E77AD228-2D4C-421E-8290-86CB9A39C1F1}" destId="{263CFAE9-30D4-450A-9C6C-849C12139B93}" srcOrd="8" destOrd="0" presId="urn:microsoft.com/office/officeart/2005/8/layout/vList2"/>
    <dgm:cxn modelId="{199A4354-295C-4A6D-8837-93BDD12654C8}" type="presParOf" srcId="{E77AD228-2D4C-421E-8290-86CB9A39C1F1}" destId="{3D00FB2B-D03A-4419-A65B-06CF187A6B2C}" srcOrd="9" destOrd="0" presId="urn:microsoft.com/office/officeart/2005/8/layout/vList2"/>
    <dgm:cxn modelId="{A2DFE605-77CC-4B36-9DAF-152D0E585AEB}" type="presParOf" srcId="{E77AD228-2D4C-421E-8290-86CB9A39C1F1}" destId="{AD8509AA-9D29-411E-9078-C0434878DE34}" srcOrd="10" destOrd="0" presId="urn:microsoft.com/office/officeart/2005/8/layout/vList2"/>
    <dgm:cxn modelId="{6223C62A-FD4A-4C23-A7FD-B08F2F07F64F}" type="presParOf" srcId="{E77AD228-2D4C-421E-8290-86CB9A39C1F1}" destId="{A3475A5F-FEF3-4A6D-A1BE-B481A186C6DE}" srcOrd="11" destOrd="0" presId="urn:microsoft.com/office/officeart/2005/8/layout/vList2"/>
    <dgm:cxn modelId="{935C0FDB-6DB1-40D6-8F52-00FCBB3E0097}" type="presParOf" srcId="{E77AD228-2D4C-421E-8290-86CB9A39C1F1}" destId="{D2BC1223-4D2B-4443-875C-BDA416A5C4C8}" srcOrd="12" destOrd="0" presId="urn:microsoft.com/office/officeart/2005/8/layout/vList2"/>
    <dgm:cxn modelId="{3688F5F4-2750-474E-9BB3-157E34D474EB}" type="presParOf" srcId="{E77AD228-2D4C-421E-8290-86CB9A39C1F1}" destId="{BC6F7178-61D1-498F-96B5-87115E293B1E}" srcOrd="13" destOrd="0" presId="urn:microsoft.com/office/officeart/2005/8/layout/vList2"/>
    <dgm:cxn modelId="{D9BBD27E-A672-4010-94D5-296849CAB5DF}" type="presParOf" srcId="{E77AD228-2D4C-421E-8290-86CB9A39C1F1}" destId="{567C5D0A-D5FD-4B23-8D82-5F093E63F44F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6AF16D-A571-47B6-90B6-48B6E34770F4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FDC6940-C90A-40C4-97F8-31534A0E8324}">
      <dgm:prSet/>
      <dgm:spPr/>
      <dgm:t>
        <a:bodyPr/>
        <a:lstStyle/>
        <a:p>
          <a:r>
            <a:rPr lang="en-US"/>
            <a:t>O que é CRM? </a:t>
          </a:r>
        </a:p>
      </dgm:t>
    </dgm:pt>
    <dgm:pt modelId="{81E74065-D489-4FE1-8D55-1A4F16BD1FD7}" type="parTrans" cxnId="{ED6F24B9-9AE6-4C15-B65D-C8E1691A06B1}">
      <dgm:prSet/>
      <dgm:spPr/>
      <dgm:t>
        <a:bodyPr/>
        <a:lstStyle/>
        <a:p>
          <a:endParaRPr lang="en-US"/>
        </a:p>
      </dgm:t>
    </dgm:pt>
    <dgm:pt modelId="{41586860-77B8-4F9D-A19D-C6322FC42A2D}" type="sibTrans" cxnId="{ED6F24B9-9AE6-4C15-B65D-C8E1691A06B1}">
      <dgm:prSet/>
      <dgm:spPr/>
      <dgm:t>
        <a:bodyPr/>
        <a:lstStyle/>
        <a:p>
          <a:endParaRPr lang="en-US"/>
        </a:p>
      </dgm:t>
    </dgm:pt>
    <dgm:pt modelId="{3D91141F-B937-4FC0-BE8F-D500D3DDAD39}">
      <dgm:prSet/>
      <dgm:spPr/>
      <dgm:t>
        <a:bodyPr/>
        <a:lstStyle/>
        <a:p>
          <a:r>
            <a:rPr lang="en-US"/>
            <a:t>CRM é a sigla usada para </a:t>
          </a:r>
          <a:r>
            <a:rPr lang="en-US" i="1"/>
            <a:t>Customer Relationship Management</a:t>
          </a:r>
          <a:r>
            <a:rPr lang="en-US"/>
            <a:t> e se refere ao conjunto de práticas, estratégias de negócio e tecnologias focadas no relacionamento com o cliente.</a:t>
          </a:r>
        </a:p>
      </dgm:t>
    </dgm:pt>
    <dgm:pt modelId="{1D1ADAF4-6BA6-4792-B89D-2DB531B06A35}" type="parTrans" cxnId="{7D8FA38E-BB26-46CB-A88D-67AC7BFE18FE}">
      <dgm:prSet/>
      <dgm:spPr/>
      <dgm:t>
        <a:bodyPr/>
        <a:lstStyle/>
        <a:p>
          <a:endParaRPr lang="en-US"/>
        </a:p>
      </dgm:t>
    </dgm:pt>
    <dgm:pt modelId="{A2F69D65-9BFC-4E00-82FB-51B00AC1008F}" type="sibTrans" cxnId="{7D8FA38E-BB26-46CB-A88D-67AC7BFE18FE}">
      <dgm:prSet/>
      <dgm:spPr/>
      <dgm:t>
        <a:bodyPr/>
        <a:lstStyle/>
        <a:p>
          <a:endParaRPr lang="en-US"/>
        </a:p>
      </dgm:t>
    </dgm:pt>
    <dgm:pt modelId="{09758C9F-B132-46A5-A497-84D82F3B3232}" type="pres">
      <dgm:prSet presAssocID="{A76AF16D-A571-47B6-90B6-48B6E34770F4}" presName="Name0" presStyleCnt="0">
        <dgm:presLayoutVars>
          <dgm:dir/>
          <dgm:animLvl val="lvl"/>
          <dgm:resizeHandles val="exact"/>
        </dgm:presLayoutVars>
      </dgm:prSet>
      <dgm:spPr/>
    </dgm:pt>
    <dgm:pt modelId="{98F0FB5C-6BD6-4E68-BA36-AC781F960BD5}" type="pres">
      <dgm:prSet presAssocID="{3D91141F-B937-4FC0-BE8F-D500D3DDAD39}" presName="boxAndChildren" presStyleCnt="0"/>
      <dgm:spPr/>
    </dgm:pt>
    <dgm:pt modelId="{1371DF5C-0C97-4C0F-A11E-BD0FBFD78687}" type="pres">
      <dgm:prSet presAssocID="{3D91141F-B937-4FC0-BE8F-D500D3DDAD39}" presName="parentTextBox" presStyleLbl="node1" presStyleIdx="0" presStyleCnt="2"/>
      <dgm:spPr/>
    </dgm:pt>
    <dgm:pt modelId="{64A0DE99-325D-43D5-8197-68B7D741D680}" type="pres">
      <dgm:prSet presAssocID="{41586860-77B8-4F9D-A19D-C6322FC42A2D}" presName="sp" presStyleCnt="0"/>
      <dgm:spPr/>
    </dgm:pt>
    <dgm:pt modelId="{2A3C9630-6044-4805-A61F-27B46F40730B}" type="pres">
      <dgm:prSet presAssocID="{BFDC6940-C90A-40C4-97F8-31534A0E8324}" presName="arrowAndChildren" presStyleCnt="0"/>
      <dgm:spPr/>
    </dgm:pt>
    <dgm:pt modelId="{4E134DDA-3704-41B1-88F9-EF5FDB2A77FD}" type="pres">
      <dgm:prSet presAssocID="{BFDC6940-C90A-40C4-97F8-31534A0E8324}" presName="parentTextArrow" presStyleLbl="node1" presStyleIdx="1" presStyleCnt="2"/>
      <dgm:spPr/>
    </dgm:pt>
  </dgm:ptLst>
  <dgm:cxnLst>
    <dgm:cxn modelId="{C384BD77-7542-43A1-A70F-3AE2C1E950E9}" type="presOf" srcId="{A76AF16D-A571-47B6-90B6-48B6E34770F4}" destId="{09758C9F-B132-46A5-A497-84D82F3B3232}" srcOrd="0" destOrd="0" presId="urn:microsoft.com/office/officeart/2005/8/layout/process4"/>
    <dgm:cxn modelId="{7D8FA38E-BB26-46CB-A88D-67AC7BFE18FE}" srcId="{A76AF16D-A571-47B6-90B6-48B6E34770F4}" destId="{3D91141F-B937-4FC0-BE8F-D500D3DDAD39}" srcOrd="1" destOrd="0" parTransId="{1D1ADAF4-6BA6-4792-B89D-2DB531B06A35}" sibTransId="{A2F69D65-9BFC-4E00-82FB-51B00AC1008F}"/>
    <dgm:cxn modelId="{AD429AB3-994F-488D-B679-2B8174BBA51F}" type="presOf" srcId="{BFDC6940-C90A-40C4-97F8-31534A0E8324}" destId="{4E134DDA-3704-41B1-88F9-EF5FDB2A77FD}" srcOrd="0" destOrd="0" presId="urn:microsoft.com/office/officeart/2005/8/layout/process4"/>
    <dgm:cxn modelId="{ED6F24B9-9AE6-4C15-B65D-C8E1691A06B1}" srcId="{A76AF16D-A571-47B6-90B6-48B6E34770F4}" destId="{BFDC6940-C90A-40C4-97F8-31534A0E8324}" srcOrd="0" destOrd="0" parTransId="{81E74065-D489-4FE1-8D55-1A4F16BD1FD7}" sibTransId="{41586860-77B8-4F9D-A19D-C6322FC42A2D}"/>
    <dgm:cxn modelId="{37F60BF8-AB3B-431A-9CD3-B6B7977F6363}" type="presOf" srcId="{3D91141F-B937-4FC0-BE8F-D500D3DDAD39}" destId="{1371DF5C-0C97-4C0F-A11E-BD0FBFD78687}" srcOrd="0" destOrd="0" presId="urn:microsoft.com/office/officeart/2005/8/layout/process4"/>
    <dgm:cxn modelId="{522CA97A-8E6D-4326-894F-C4C42A153331}" type="presParOf" srcId="{09758C9F-B132-46A5-A497-84D82F3B3232}" destId="{98F0FB5C-6BD6-4E68-BA36-AC781F960BD5}" srcOrd="0" destOrd="0" presId="urn:microsoft.com/office/officeart/2005/8/layout/process4"/>
    <dgm:cxn modelId="{AD55B0B2-B642-4210-A2DB-E4215DAE07D2}" type="presParOf" srcId="{98F0FB5C-6BD6-4E68-BA36-AC781F960BD5}" destId="{1371DF5C-0C97-4C0F-A11E-BD0FBFD78687}" srcOrd="0" destOrd="0" presId="urn:microsoft.com/office/officeart/2005/8/layout/process4"/>
    <dgm:cxn modelId="{7BBF5FB7-9DBA-4AD3-89ED-61E0E9F5F793}" type="presParOf" srcId="{09758C9F-B132-46A5-A497-84D82F3B3232}" destId="{64A0DE99-325D-43D5-8197-68B7D741D680}" srcOrd="1" destOrd="0" presId="urn:microsoft.com/office/officeart/2005/8/layout/process4"/>
    <dgm:cxn modelId="{BDFB224F-9EC1-47C3-BCF7-C78D084E9F43}" type="presParOf" srcId="{09758C9F-B132-46A5-A497-84D82F3B3232}" destId="{2A3C9630-6044-4805-A61F-27B46F40730B}" srcOrd="2" destOrd="0" presId="urn:microsoft.com/office/officeart/2005/8/layout/process4"/>
    <dgm:cxn modelId="{2BD56381-18DC-48A5-A1D0-5A8334E8B909}" type="presParOf" srcId="{2A3C9630-6044-4805-A61F-27B46F40730B}" destId="{4E134DDA-3704-41B1-88F9-EF5FDB2A77FD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416B1D-515A-4C71-99FF-19A3322D753F}">
      <dsp:nvSpPr>
        <dsp:cNvPr id="0" name=""/>
        <dsp:cNvSpPr/>
      </dsp:nvSpPr>
      <dsp:spPr>
        <a:xfrm>
          <a:off x="0" y="14111"/>
          <a:ext cx="6812280" cy="6236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1)CRM</a:t>
          </a:r>
        </a:p>
      </dsp:txBody>
      <dsp:txXfrm>
        <a:off x="30442" y="44553"/>
        <a:ext cx="6751396" cy="562726"/>
      </dsp:txXfrm>
    </dsp:sp>
    <dsp:sp modelId="{AD7B62E1-78B2-4918-ABE9-D8FCE2729F38}">
      <dsp:nvSpPr>
        <dsp:cNvPr id="0" name=""/>
        <dsp:cNvSpPr/>
      </dsp:nvSpPr>
      <dsp:spPr>
        <a:xfrm>
          <a:off x="0" y="712601"/>
          <a:ext cx="6812280" cy="623610"/>
        </a:xfrm>
        <a:prstGeom prst="roundRect">
          <a:avLst/>
        </a:prstGeom>
        <a:solidFill>
          <a:schemeClr val="accent2">
            <a:hueOff val="-349936"/>
            <a:satOff val="-1616"/>
            <a:lumOff val="-33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1.1)O que é?</a:t>
          </a:r>
        </a:p>
      </dsp:txBody>
      <dsp:txXfrm>
        <a:off x="30442" y="743043"/>
        <a:ext cx="6751396" cy="562726"/>
      </dsp:txXfrm>
    </dsp:sp>
    <dsp:sp modelId="{3746BDC4-83DF-4A75-8B15-AE53E32E01CF}">
      <dsp:nvSpPr>
        <dsp:cNvPr id="0" name=""/>
        <dsp:cNvSpPr/>
      </dsp:nvSpPr>
      <dsp:spPr>
        <a:xfrm>
          <a:off x="0" y="1411091"/>
          <a:ext cx="6812280" cy="623610"/>
        </a:xfrm>
        <a:prstGeom prst="roundRect">
          <a:avLst/>
        </a:prstGeom>
        <a:solidFill>
          <a:schemeClr val="accent2">
            <a:hueOff val="-699872"/>
            <a:satOff val="-3233"/>
            <a:lumOff val="-67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1.2)Para que serve?/O que faz?</a:t>
          </a:r>
        </a:p>
      </dsp:txBody>
      <dsp:txXfrm>
        <a:off x="30442" y="1441533"/>
        <a:ext cx="6751396" cy="562726"/>
      </dsp:txXfrm>
    </dsp:sp>
    <dsp:sp modelId="{5254343B-9F7E-497A-86E3-FAF40FD22324}">
      <dsp:nvSpPr>
        <dsp:cNvPr id="0" name=""/>
        <dsp:cNvSpPr/>
      </dsp:nvSpPr>
      <dsp:spPr>
        <a:xfrm>
          <a:off x="0" y="2109581"/>
          <a:ext cx="6812280" cy="623610"/>
        </a:xfrm>
        <a:prstGeom prst="roundRect">
          <a:avLst/>
        </a:prstGeom>
        <a:solidFill>
          <a:schemeClr val="accent2">
            <a:hueOff val="-1049807"/>
            <a:satOff val="-4849"/>
            <a:lumOff val="-10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1.3)Exemplos</a:t>
          </a:r>
        </a:p>
      </dsp:txBody>
      <dsp:txXfrm>
        <a:off x="30442" y="2140023"/>
        <a:ext cx="6751396" cy="562726"/>
      </dsp:txXfrm>
    </dsp:sp>
    <dsp:sp modelId="{263CFAE9-30D4-450A-9C6C-849C12139B93}">
      <dsp:nvSpPr>
        <dsp:cNvPr id="0" name=""/>
        <dsp:cNvSpPr/>
      </dsp:nvSpPr>
      <dsp:spPr>
        <a:xfrm>
          <a:off x="0" y="2808072"/>
          <a:ext cx="6812280" cy="623610"/>
        </a:xfrm>
        <a:prstGeom prst="roundRect">
          <a:avLst/>
        </a:prstGeom>
        <a:solidFill>
          <a:schemeClr val="accent2">
            <a:hueOff val="-1399743"/>
            <a:satOff val="-6465"/>
            <a:lumOff val="-13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2)ERP</a:t>
          </a:r>
        </a:p>
      </dsp:txBody>
      <dsp:txXfrm>
        <a:off x="30442" y="2838514"/>
        <a:ext cx="6751396" cy="562726"/>
      </dsp:txXfrm>
    </dsp:sp>
    <dsp:sp modelId="{AD8509AA-9D29-411E-9078-C0434878DE34}">
      <dsp:nvSpPr>
        <dsp:cNvPr id="0" name=""/>
        <dsp:cNvSpPr/>
      </dsp:nvSpPr>
      <dsp:spPr>
        <a:xfrm>
          <a:off x="0" y="3506562"/>
          <a:ext cx="6812280" cy="623610"/>
        </a:xfrm>
        <a:prstGeom prst="roundRect">
          <a:avLst/>
        </a:prstGeom>
        <a:solidFill>
          <a:schemeClr val="accent2">
            <a:hueOff val="-1749679"/>
            <a:satOff val="-8081"/>
            <a:lumOff val="-16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2.1)O que é?</a:t>
          </a:r>
        </a:p>
      </dsp:txBody>
      <dsp:txXfrm>
        <a:off x="30442" y="3537004"/>
        <a:ext cx="6751396" cy="562726"/>
      </dsp:txXfrm>
    </dsp:sp>
    <dsp:sp modelId="{D2BC1223-4D2B-4443-875C-BDA416A5C4C8}">
      <dsp:nvSpPr>
        <dsp:cNvPr id="0" name=""/>
        <dsp:cNvSpPr/>
      </dsp:nvSpPr>
      <dsp:spPr>
        <a:xfrm>
          <a:off x="0" y="4205052"/>
          <a:ext cx="6812280" cy="623610"/>
        </a:xfrm>
        <a:prstGeom prst="roundRect">
          <a:avLst/>
        </a:prstGeom>
        <a:solidFill>
          <a:schemeClr val="accent2">
            <a:hueOff val="-2099615"/>
            <a:satOff val="-9698"/>
            <a:lumOff val="-20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2.2)Para que serve?/O que faz?</a:t>
          </a:r>
        </a:p>
      </dsp:txBody>
      <dsp:txXfrm>
        <a:off x="30442" y="4235494"/>
        <a:ext cx="6751396" cy="562726"/>
      </dsp:txXfrm>
    </dsp:sp>
    <dsp:sp modelId="{567C5D0A-D5FD-4B23-8D82-5F093E63F44F}">
      <dsp:nvSpPr>
        <dsp:cNvPr id="0" name=""/>
        <dsp:cNvSpPr/>
      </dsp:nvSpPr>
      <dsp:spPr>
        <a:xfrm>
          <a:off x="0" y="4903542"/>
          <a:ext cx="6812280" cy="623610"/>
        </a:xfrm>
        <a:prstGeom prst="roundRect">
          <a:avLst/>
        </a:prstGeom>
        <a:solidFill>
          <a:schemeClr val="accent2">
            <a:hueOff val="-2449550"/>
            <a:satOff val="-11314"/>
            <a:lumOff val="-23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2.3)Exemplos</a:t>
          </a:r>
        </a:p>
      </dsp:txBody>
      <dsp:txXfrm>
        <a:off x="30442" y="4933984"/>
        <a:ext cx="6751396" cy="562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71DF5C-0C97-4C0F-A11E-BD0FBFD78687}">
      <dsp:nvSpPr>
        <dsp:cNvPr id="0" name=""/>
        <dsp:cNvSpPr/>
      </dsp:nvSpPr>
      <dsp:spPr>
        <a:xfrm>
          <a:off x="0" y="3344446"/>
          <a:ext cx="6812280" cy="21943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CRM é a sigla usada para </a:t>
          </a:r>
          <a:r>
            <a:rPr lang="en-US" sz="2600" i="1" kern="1200"/>
            <a:t>Customer Relationship Management</a:t>
          </a:r>
          <a:r>
            <a:rPr lang="en-US" sz="2600" kern="1200"/>
            <a:t> e se refere ao conjunto de práticas, estratégias de negócio e tecnologias focadas no relacionamento com o cliente.</a:t>
          </a:r>
        </a:p>
      </dsp:txBody>
      <dsp:txXfrm>
        <a:off x="0" y="3344446"/>
        <a:ext cx="6812280" cy="2194318"/>
      </dsp:txXfrm>
    </dsp:sp>
    <dsp:sp modelId="{4E134DDA-3704-41B1-88F9-EF5FDB2A77FD}">
      <dsp:nvSpPr>
        <dsp:cNvPr id="0" name=""/>
        <dsp:cNvSpPr/>
      </dsp:nvSpPr>
      <dsp:spPr>
        <a:xfrm rot="10800000">
          <a:off x="0" y="2498"/>
          <a:ext cx="6812280" cy="3374862"/>
        </a:xfrm>
        <a:prstGeom prst="upArrowCallout">
          <a:avLst/>
        </a:prstGeom>
        <a:solidFill>
          <a:schemeClr val="accent2">
            <a:hueOff val="-2449550"/>
            <a:satOff val="-11314"/>
            <a:lumOff val="-23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O que é CRM? </a:t>
          </a:r>
        </a:p>
      </dsp:txBody>
      <dsp:txXfrm rot="10800000">
        <a:off x="0" y="2498"/>
        <a:ext cx="6812280" cy="21928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6658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15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804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12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195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32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62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51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855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279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60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5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785" r:id="rId3"/>
    <p:sldLayoutId id="2147483786" r:id="rId4"/>
    <p:sldLayoutId id="2147483787" r:id="rId5"/>
    <p:sldLayoutId id="2147483781" r:id="rId6"/>
    <p:sldLayoutId id="2147483777" r:id="rId7"/>
    <p:sldLayoutId id="2147483778" r:id="rId8"/>
    <p:sldLayoutId id="2147483779" r:id="rId9"/>
    <p:sldLayoutId id="2147483780" r:id="rId10"/>
    <p:sldLayoutId id="214748378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rophotostock.deviantart.com/art/Digital-Diagram-Business-and-Technology-425009634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nior.com.br/" TargetMode="External"/><Relationship Id="rId2" Type="http://schemas.openxmlformats.org/officeDocument/2006/relationships/hyperlink" Target="https://www.salesforce.com/br/cr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2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erson holding an object&#10;&#10;Description automatically generated">
            <a:extLst>
              <a:ext uri="{FF2B5EF4-FFF2-40B4-BE49-F238E27FC236}">
                <a16:creationId xmlns:a16="http://schemas.microsoft.com/office/drawing/2014/main" id="{EAA46D7D-4D14-8A5A-12A2-BBD27C53E5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742" r="8884" b="-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61" name="Rectangle 54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48600" y="133802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i="1" dirty="0"/>
              <a:t>CRM &amp; ERP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/>
              <a:t>Dhanyel de Magalhães Gass</a:t>
            </a:r>
          </a:p>
          <a:p>
            <a:pPr>
              <a:lnSpc>
                <a:spcPct val="100000"/>
              </a:lnSpc>
            </a:pPr>
            <a:r>
              <a:rPr lang="en-US" sz="1400"/>
              <a:t>Fundamentos de Sistemas de Informação</a:t>
            </a:r>
          </a:p>
          <a:p>
            <a:pPr>
              <a:lnSpc>
                <a:spcPct val="100000"/>
              </a:lnSpc>
            </a:pPr>
            <a:r>
              <a:rPr lang="en-US" sz="1400"/>
              <a:t>Data: 27/05/2022</a:t>
            </a:r>
          </a:p>
        </p:txBody>
      </p:sp>
      <p:sp>
        <p:nvSpPr>
          <p:cNvPr id="62" name="Rectangle 5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ABCF3E-B93A-47FD-1541-18CE986685C9}"/>
              </a:ext>
            </a:extLst>
          </p:cNvPr>
          <p:cNvSpPr txBox="1"/>
          <p:nvPr/>
        </p:nvSpPr>
        <p:spPr>
          <a:xfrm>
            <a:off x="6159490" y="6657945"/>
            <a:ext cx="2509020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8C462-386C-3781-5A9C-C9FF8F2FD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Melhores</a:t>
            </a:r>
            <a:r>
              <a:rPr lang="en-US" dirty="0"/>
              <a:t> ERPs do mercado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BE314-E281-D25C-CD7B-DA3A2B223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1. Nomus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2. </a:t>
            </a:r>
            <a:r>
              <a:rPr lang="en-US" b="1" dirty="0" err="1"/>
              <a:t>Totvs</a:t>
            </a:r>
            <a:endParaRPr lang="en-US" dirty="0" err="1"/>
          </a:p>
          <a:p>
            <a:pPr marL="0" indent="0">
              <a:buNone/>
            </a:pPr>
            <a:r>
              <a:rPr lang="en-US" b="1" dirty="0"/>
              <a:t>3. SAP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4. Linx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5. Senior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252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agram, text&#10;&#10;Description automatically generated">
            <a:extLst>
              <a:ext uri="{FF2B5EF4-FFF2-40B4-BE49-F238E27FC236}">
                <a16:creationId xmlns:a16="http://schemas.microsoft.com/office/drawing/2014/main" id="{17D060A3-D53B-961E-BE7E-81FD22D74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42" y="272277"/>
            <a:ext cx="11786558" cy="637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782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FD6AB-9145-9500-D719-D343B2EC1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Consideração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64812-C152-1052-760A-8D42CB83A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No meu </a:t>
            </a:r>
            <a:r>
              <a:rPr lang="en-US" dirty="0" err="1"/>
              <a:t>ponto</a:t>
            </a:r>
            <a:r>
              <a:rPr lang="en-US" dirty="0"/>
              <a:t> de vista </a:t>
            </a:r>
            <a:r>
              <a:rPr lang="en-US" dirty="0" err="1"/>
              <a:t>após</a:t>
            </a:r>
            <a:r>
              <a:rPr lang="en-US" dirty="0"/>
              <a:t> </a:t>
            </a:r>
            <a:r>
              <a:rPr lang="en-US" dirty="0" err="1"/>
              <a:t>essa</a:t>
            </a:r>
            <a:r>
              <a:rPr lang="en-US" dirty="0"/>
              <a:t> </a:t>
            </a:r>
            <a:r>
              <a:rPr lang="en-US" dirty="0" err="1"/>
              <a:t>pesquisa</a:t>
            </a:r>
            <a:r>
              <a:rPr lang="en-US" dirty="0"/>
              <a:t>, tanto o </a:t>
            </a:r>
            <a:r>
              <a:rPr lang="en-US" dirty="0" err="1"/>
              <a:t>sistema</a:t>
            </a:r>
            <a:r>
              <a:rPr lang="en-US" dirty="0"/>
              <a:t> CRM </a:t>
            </a:r>
            <a:r>
              <a:rPr lang="en-US" dirty="0" err="1"/>
              <a:t>ou</a:t>
            </a:r>
            <a:r>
              <a:rPr lang="en-US" dirty="0"/>
              <a:t> o </a:t>
            </a:r>
            <a:r>
              <a:rPr lang="en-US" dirty="0" err="1"/>
              <a:t>sistema</a:t>
            </a:r>
            <a:r>
              <a:rPr lang="en-US" dirty="0"/>
              <a:t> ERP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necessários</a:t>
            </a:r>
            <a:r>
              <a:rPr lang="en-US" dirty="0"/>
              <a:t> para o </a:t>
            </a:r>
            <a:r>
              <a:rPr lang="en-US" dirty="0" err="1"/>
              <a:t>funcionamento</a:t>
            </a:r>
            <a:r>
              <a:rPr lang="en-US" dirty="0"/>
              <a:t> da </a:t>
            </a:r>
            <a:r>
              <a:rPr lang="en-US" dirty="0" err="1"/>
              <a:t>empresa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6374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51F2-6879-231F-5C65-C2B7332BD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Referências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88C41-10AD-B6D0-ADD8-E1B4700CD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https://www.salesforce.com/br/crm/</a:t>
            </a:r>
            <a:endParaRPr lang="en-US"/>
          </a:p>
          <a:p>
            <a:r>
              <a:rPr lang="en-US" dirty="0">
                <a:ea typeface="+mn-lt"/>
                <a:cs typeface="+mn-lt"/>
                <a:hlinkClick r:id="rId3"/>
              </a:rPr>
              <a:t>https://www.senior.com.br/</a:t>
            </a:r>
            <a:endParaRPr lang="en-US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456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665936BF-A7DE-D7A1-D04B-8BFC1000C5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113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E4EC4-5ED6-EBC0-EA6C-596E231DFB0C}"/>
              </a:ext>
            </a:extLst>
          </p:cNvPr>
          <p:cNvSpPr txBox="1"/>
          <p:nvPr/>
        </p:nvSpPr>
        <p:spPr>
          <a:xfrm>
            <a:off x="371094" y="2718054"/>
            <a:ext cx="5121056" cy="320725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3200" dirty="0" err="1"/>
              <a:t>Obrigado</a:t>
            </a:r>
            <a:r>
              <a:rPr lang="en-US" sz="3200" dirty="0"/>
              <a:t> pela </a:t>
            </a:r>
            <a:r>
              <a:rPr lang="en-US" sz="3200" dirty="0" err="1"/>
              <a:t>atenção</a:t>
            </a:r>
            <a:r>
              <a:rPr lang="en-US" sz="3200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622801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/>
              <a:t>Roteiro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5" name="Content Placeholder">
            <a:extLst>
              <a:ext uri="{FF2B5EF4-FFF2-40B4-BE49-F238E27FC236}">
                <a16:creationId xmlns:a16="http://schemas.microsoft.com/office/drawing/2014/main" id="{EAEA6C7E-EC0E-9D33-0C09-DBF5D7F353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1200161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0650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8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 dirty="0"/>
              <a:t>CRM</a:t>
            </a:r>
            <a:endParaRPr lang="en-US"/>
          </a:p>
        </p:txBody>
      </p:sp>
      <p:sp>
        <p:nvSpPr>
          <p:cNvPr id="32" name="Rectangle 1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1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4" name="Content Placeholder">
            <a:extLst>
              <a:ext uri="{FF2B5EF4-FFF2-40B4-BE49-F238E27FC236}">
                <a16:creationId xmlns:a16="http://schemas.microsoft.com/office/drawing/2014/main" id="{2D0C5B59-A17B-CB37-E24C-EFF20C3C00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5226474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757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b="0" dirty="0"/>
              <a:t>O que </a:t>
            </a:r>
            <a:r>
              <a:rPr lang="en-US" b="0"/>
              <a:t>faz</a:t>
            </a:r>
            <a:r>
              <a:rPr lang="en-US" b="0" dirty="0"/>
              <a:t> o CRM?</a:t>
            </a:r>
            <a:endParaRPr lang="en-US"/>
          </a:p>
        </p:txBody>
      </p:sp>
      <p:sp>
        <p:nvSpPr>
          <p:cNvPr id="31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O CRM armazena informações de clientes atuais e potenciais – nome, endereço, número de telefone, etc –, e suas atividades e pontos de contato com a empresa, incluindo visitas a sites, ligações telefônicas, e-mails, entre outras interações.</a:t>
            </a:r>
            <a:br>
              <a:rPr lang="en-US" sz="2000">
                <a:ea typeface="+mn-lt"/>
                <a:cs typeface="+mn-lt"/>
              </a:rPr>
            </a:br>
            <a:r>
              <a:rPr lang="en-US" sz="2000">
                <a:ea typeface="+mn-lt"/>
                <a:cs typeface="+mn-lt"/>
              </a:rPr>
              <a:t>Entretanto, a plataforma não é apenas uma lista de contatos elaborada: ela reúne e integra dados valiosos para preparar e atualizar suas equipes com informações pessoais dos clientes, histórico e preferência de compras.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791566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66E6F-09FF-3731-F564-34E23227F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Exempos</a:t>
            </a:r>
            <a:r>
              <a:rPr lang="en-US" dirty="0"/>
              <a:t> de </a:t>
            </a:r>
            <a:r>
              <a:rPr lang="en-US" dirty="0" err="1"/>
              <a:t>empresas</a:t>
            </a:r>
            <a:r>
              <a:rPr lang="en-US" dirty="0"/>
              <a:t> que </a:t>
            </a:r>
            <a:r>
              <a:rPr lang="en-US" dirty="0" err="1"/>
              <a:t>usam</a:t>
            </a:r>
            <a:r>
              <a:rPr lang="en-US" dirty="0"/>
              <a:t> CRM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2901E-878B-AAF3-39CA-1C329F925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1. Conta Azul</a:t>
            </a:r>
          </a:p>
          <a:p>
            <a:pPr marL="0" indent="0">
              <a:buNone/>
            </a:pPr>
            <a:r>
              <a:rPr lang="en-US" dirty="0"/>
              <a:t>2. Caloi</a:t>
            </a:r>
          </a:p>
          <a:p>
            <a:pPr marL="0" indent="0">
              <a:buNone/>
            </a:pPr>
            <a:r>
              <a:rPr lang="en-US" dirty="0"/>
              <a:t>3. GPA Malls</a:t>
            </a:r>
          </a:p>
          <a:p>
            <a:pPr marL="0" indent="0">
              <a:buNone/>
            </a:pPr>
            <a:r>
              <a:rPr lang="en-US" dirty="0"/>
              <a:t>4. </a:t>
            </a:r>
            <a:r>
              <a:rPr lang="en-US" dirty="0" err="1"/>
              <a:t>Ifood</a:t>
            </a:r>
          </a:p>
          <a:p>
            <a:pPr marL="0" indent="0">
              <a:buNone/>
            </a:pPr>
            <a:r>
              <a:rPr lang="en-US" dirty="0"/>
              <a:t>5. </a:t>
            </a:r>
            <a:r>
              <a:rPr lang="en-US" dirty="0" err="1"/>
              <a:t>Edenred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403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6E324DE1-C98C-C1B2-D7CA-03BA14433D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024" y="5119"/>
            <a:ext cx="12306670" cy="6857194"/>
          </a:xfrm>
        </p:spPr>
      </p:pic>
    </p:spTree>
    <p:extLst>
      <p:ext uri="{BB962C8B-B14F-4D97-AF65-F5344CB8AC3E}">
        <p14:creationId xmlns:p14="http://schemas.microsoft.com/office/powerpoint/2010/main" val="849553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C40C93B-5F11-0B71-2CEF-30544B2C7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101"/>
            <a:ext cx="10320067" cy="646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30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C05244-1632-800E-D748-99C973876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ERP</a:t>
            </a:r>
            <a:endParaRPr lang="en-US"/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D08D1-0D38-FF13-83D2-2D370DBBF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700" b="1"/>
              <a:t>O que é ERP?</a:t>
            </a:r>
            <a:endParaRPr lang="en-US" sz="1700"/>
          </a:p>
          <a:p>
            <a:pPr>
              <a:lnSpc>
                <a:spcPct val="100000"/>
              </a:lnSpc>
              <a:buNone/>
            </a:pPr>
            <a:r>
              <a:rPr lang="en-US" sz="1700">
                <a:ea typeface="+mn-lt"/>
                <a:cs typeface="+mn-lt"/>
              </a:rPr>
              <a:t>   ERP significa Enterprise Resource Planning – traduzindo do inglês, “Planejamento dos Recursos da Empresa”. Logo, “sistema ERP” nada mais é do que um software de gestão empresarial que serve para automatizar processos manuais, armazenar dados e unificar a visualização de resultados.</a:t>
            </a:r>
            <a:endParaRPr lang="en-US" sz="1700"/>
          </a:p>
          <a:p>
            <a:pPr>
              <a:lnSpc>
                <a:spcPct val="100000"/>
              </a:lnSpc>
              <a:buNone/>
            </a:pPr>
            <a:r>
              <a:rPr lang="en-US" sz="1700">
                <a:ea typeface="+mn-lt"/>
                <a:cs typeface="+mn-lt"/>
              </a:rPr>
              <a:t>   O ERP funciona como um software de gestão para unificar informações e facilitar o fluxo de trabalho entre as áreas. Levando em consideração que cada departamento necessita de uma ferramenta própria para poder gerar seus relatórios e executar tarefas rotineiras, o ERP passa a ter um papel fundamental, funcionando como um centralizador do fluxo de trabalho, alinhando a comunicação de todas as áreas e facilitando a tomada de decisão.</a:t>
            </a:r>
            <a:endParaRPr lang="en-US" sz="1700"/>
          </a:p>
          <a:p>
            <a:pPr>
              <a:lnSpc>
                <a:spcPct val="100000"/>
              </a:lnSpc>
              <a:buNone/>
            </a:pPr>
            <a:endParaRPr lang="en-US" sz="1700" b="1"/>
          </a:p>
          <a:p>
            <a:pPr marL="0" indent="0">
              <a:lnSpc>
                <a:spcPct val="100000"/>
              </a:lnSpc>
              <a:buNone/>
            </a:pP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242150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957F25-97A5-FDB3-31F7-DD93AF8C8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Como </a:t>
            </a:r>
            <a:r>
              <a:rPr lang="en-US"/>
              <a:t>funciona</a:t>
            </a:r>
            <a:r>
              <a:rPr lang="en-US" dirty="0"/>
              <a:t> o </a:t>
            </a:r>
            <a:r>
              <a:rPr lang="en-US"/>
              <a:t>sistema</a:t>
            </a:r>
            <a:r>
              <a:rPr lang="en-US" dirty="0"/>
              <a:t> ERP?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28E8F-A7CA-E352-719D-3E1B084C8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O sistema de gestão, o ERP, tem como principal objetivo organizar todo o volume de informação gerada pela empresa. Em uma estrutura robusta, o sistema de gestão é capaz de auxiliar todos os departamentos com funcionalidades que auxiliam em diferentes frentes de rotinas diárias.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46560379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</Words>
  <Application>Microsoft Office PowerPoint</Application>
  <PresentationFormat>Widescreen</PresentationFormat>
  <Paragraphs>35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AccentBoxVTI</vt:lpstr>
      <vt:lpstr>CRM &amp; ERP</vt:lpstr>
      <vt:lpstr>Roteiro</vt:lpstr>
      <vt:lpstr>CRM</vt:lpstr>
      <vt:lpstr>O que faz o CRM?</vt:lpstr>
      <vt:lpstr>Exempos de empresas que usam CRM</vt:lpstr>
      <vt:lpstr>PowerPoint Presentation</vt:lpstr>
      <vt:lpstr>PowerPoint Presentation</vt:lpstr>
      <vt:lpstr>ERP</vt:lpstr>
      <vt:lpstr>Como funciona o sistema ERP?</vt:lpstr>
      <vt:lpstr>Melhores ERPs do mercado</vt:lpstr>
      <vt:lpstr>PowerPoint Presentation</vt:lpstr>
      <vt:lpstr>Consideração</vt:lpstr>
      <vt:lpstr>Referências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-</cp:lastModifiedBy>
  <cp:revision>176</cp:revision>
  <dcterms:created xsi:type="dcterms:W3CDTF">2019-10-16T03:03:10Z</dcterms:created>
  <dcterms:modified xsi:type="dcterms:W3CDTF">2022-05-26T03:30:12Z</dcterms:modified>
</cp:coreProperties>
</file>

<file path=docProps/thumbnail.jpeg>
</file>